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70" r:id="rId13"/>
    <p:sldId id="271" r:id="rId14"/>
    <p:sldId id="272" r:id="rId15"/>
    <p:sldId id="266" r:id="rId16"/>
    <p:sldId id="273" r:id="rId17"/>
    <p:sldId id="268" r:id="rId18"/>
    <p:sldId id="269" r:id="rId19"/>
    <p:sldId id="274" r:id="rId20"/>
    <p:sldId id="275" r:id="rId21"/>
    <p:sldId id="278" r:id="rId22"/>
    <p:sldId id="276" r:id="rId23"/>
    <p:sldId id="280" r:id="rId24"/>
    <p:sldId id="281" r:id="rId25"/>
    <p:sldId id="277" r:id="rId26"/>
    <p:sldId id="279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581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76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527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908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514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7346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2805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636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2580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63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876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AC4A8-8375-4744-B203-2D5F2EF0B343}" type="datetimeFigureOut">
              <a:rPr lang="en-AU" smtClean="0"/>
              <a:t>6/03/2018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A361D-C4F5-44B9-A10B-973804C52A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952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156447"/>
            <a:ext cx="9144000" cy="2387600"/>
          </a:xfrm>
        </p:spPr>
        <p:txBody>
          <a:bodyPr/>
          <a:lstStyle/>
          <a:p>
            <a:r>
              <a:rPr lang="en-AU" b="1" dirty="0" smtClean="0"/>
              <a:t>TOP OF AUSTRALIA TOUR</a:t>
            </a:r>
            <a:br>
              <a:rPr lang="en-AU" b="1" dirty="0" smtClean="0"/>
            </a:br>
            <a:r>
              <a:rPr lang="en-AU" b="1" dirty="0" smtClean="0"/>
              <a:t>1-5 March 2018</a:t>
            </a:r>
            <a:endParaRPr lang="en-AU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66" y="3296992"/>
            <a:ext cx="4043772" cy="3031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6" y="3296992"/>
            <a:ext cx="5385957" cy="303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4" y="788014"/>
            <a:ext cx="3953814" cy="5930721"/>
          </a:xfrm>
        </p:spPr>
      </p:pic>
    </p:spTree>
    <p:extLst>
      <p:ext uri="{BB962C8B-B14F-4D97-AF65-F5344CB8AC3E}">
        <p14:creationId xmlns:p14="http://schemas.microsoft.com/office/powerpoint/2010/main" val="6567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7" y="965916"/>
            <a:ext cx="10372554" cy="5838354"/>
          </a:xfrm>
        </p:spPr>
      </p:pic>
    </p:spTree>
    <p:extLst>
      <p:ext uri="{BB962C8B-B14F-4D97-AF65-F5344CB8AC3E}">
        <p14:creationId xmlns:p14="http://schemas.microsoft.com/office/powerpoint/2010/main" val="171766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Mt Kosciuszko at the Top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9" y="1017430"/>
            <a:ext cx="10074969" cy="5670853"/>
          </a:xfrm>
        </p:spPr>
      </p:pic>
    </p:spTree>
    <p:extLst>
      <p:ext uri="{BB962C8B-B14F-4D97-AF65-F5344CB8AC3E}">
        <p14:creationId xmlns:p14="http://schemas.microsoft.com/office/powerpoint/2010/main" val="403593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Mt Kosciuszko at the Top</a:t>
            </a:r>
            <a:endParaRPr lang="en-AU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41859"/>
            <a:ext cx="9825507" cy="5530440"/>
          </a:xfrm>
        </p:spPr>
      </p:pic>
    </p:spTree>
    <p:extLst>
      <p:ext uri="{BB962C8B-B14F-4D97-AF65-F5344CB8AC3E}">
        <p14:creationId xmlns:p14="http://schemas.microsoft.com/office/powerpoint/2010/main" val="296350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7851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Mt Kosciuszko First Casualty</a:t>
            </a:r>
            <a:endParaRPr lang="en-AU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77" y="927278"/>
            <a:ext cx="8637817" cy="5758545"/>
          </a:xfrm>
        </p:spPr>
      </p:pic>
    </p:spTree>
    <p:extLst>
      <p:ext uri="{BB962C8B-B14F-4D97-AF65-F5344CB8AC3E}">
        <p14:creationId xmlns:p14="http://schemas.microsoft.com/office/powerpoint/2010/main" val="271311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50" y="978794"/>
            <a:ext cx="8740850" cy="5827233"/>
          </a:xfrm>
        </p:spPr>
      </p:pic>
    </p:spTree>
    <p:extLst>
      <p:ext uri="{BB962C8B-B14F-4D97-AF65-F5344CB8AC3E}">
        <p14:creationId xmlns:p14="http://schemas.microsoft.com/office/powerpoint/2010/main" val="2354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Mt Kosciuszko at the Top</a:t>
            </a:r>
            <a:endParaRPr lang="en-AU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70" y="800823"/>
            <a:ext cx="8875582" cy="5917054"/>
          </a:xfrm>
        </p:spPr>
      </p:pic>
    </p:spTree>
    <p:extLst>
      <p:ext uri="{BB962C8B-B14F-4D97-AF65-F5344CB8AC3E}">
        <p14:creationId xmlns:p14="http://schemas.microsoft.com/office/powerpoint/2010/main" val="9655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8" y="955038"/>
            <a:ext cx="8682038" cy="5788025"/>
          </a:xfrm>
        </p:spPr>
      </p:pic>
    </p:spTree>
    <p:extLst>
      <p:ext uri="{BB962C8B-B14F-4D97-AF65-F5344CB8AC3E}">
        <p14:creationId xmlns:p14="http://schemas.microsoft.com/office/powerpoint/2010/main" val="19157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42" y="1043189"/>
            <a:ext cx="8631378" cy="5754252"/>
          </a:xfrm>
        </p:spPr>
      </p:pic>
    </p:spTree>
    <p:extLst>
      <p:ext uri="{BB962C8B-B14F-4D97-AF65-F5344CB8AC3E}">
        <p14:creationId xmlns:p14="http://schemas.microsoft.com/office/powerpoint/2010/main" val="8309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727198"/>
            <a:ext cx="9040969" cy="6027313"/>
          </a:xfrm>
        </p:spPr>
      </p:pic>
    </p:spTree>
    <p:extLst>
      <p:ext uri="{BB962C8B-B14F-4D97-AF65-F5344CB8AC3E}">
        <p14:creationId xmlns:p14="http://schemas.microsoft.com/office/powerpoint/2010/main" val="349068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685" y="0"/>
            <a:ext cx="10515600" cy="1325563"/>
          </a:xfrm>
        </p:spPr>
        <p:txBody>
          <a:bodyPr/>
          <a:lstStyle/>
          <a:p>
            <a:pPr algn="ctr"/>
            <a:r>
              <a:rPr lang="en-AU" b="1" dirty="0" smtClean="0"/>
              <a:t>The Lodge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5" y="1467452"/>
            <a:ext cx="5721540" cy="32204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62" y="3451539"/>
            <a:ext cx="5502857" cy="30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6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Charlotte Pass</a:t>
            </a:r>
            <a:endParaRPr lang="en-AU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1" y="704616"/>
            <a:ext cx="8839586" cy="5893057"/>
          </a:xfrm>
        </p:spPr>
      </p:pic>
    </p:spTree>
    <p:extLst>
      <p:ext uri="{BB962C8B-B14F-4D97-AF65-F5344CB8AC3E}">
        <p14:creationId xmlns:p14="http://schemas.microsoft.com/office/powerpoint/2010/main" val="20679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Charlotte Pass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752956"/>
            <a:ext cx="8937937" cy="5958625"/>
          </a:xfrm>
        </p:spPr>
      </p:pic>
    </p:spTree>
    <p:extLst>
      <p:ext uri="{BB962C8B-B14F-4D97-AF65-F5344CB8AC3E}">
        <p14:creationId xmlns:p14="http://schemas.microsoft.com/office/powerpoint/2010/main" val="15080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Charlotte Pass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46" y="1081827"/>
            <a:ext cx="9605708" cy="5406722"/>
          </a:xfrm>
        </p:spPr>
      </p:pic>
    </p:spTree>
    <p:extLst>
      <p:ext uri="{BB962C8B-B14F-4D97-AF65-F5344CB8AC3E}">
        <p14:creationId xmlns:p14="http://schemas.microsoft.com/office/powerpoint/2010/main" val="34281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Charlotte Pass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45" y="970244"/>
            <a:ext cx="10174310" cy="5726769"/>
          </a:xfrm>
        </p:spPr>
      </p:pic>
    </p:spTree>
    <p:extLst>
      <p:ext uri="{BB962C8B-B14F-4D97-AF65-F5344CB8AC3E}">
        <p14:creationId xmlns:p14="http://schemas.microsoft.com/office/powerpoint/2010/main" val="23973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Charlotte Pass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22" y="926104"/>
            <a:ext cx="8744755" cy="5829837"/>
          </a:xfrm>
        </p:spPr>
      </p:pic>
    </p:spTree>
    <p:extLst>
      <p:ext uri="{BB962C8B-B14F-4D97-AF65-F5344CB8AC3E}">
        <p14:creationId xmlns:p14="http://schemas.microsoft.com/office/powerpoint/2010/main" val="39457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Charlotte Pass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23" y="984776"/>
            <a:ext cx="8628845" cy="5752564"/>
          </a:xfrm>
        </p:spPr>
      </p:pic>
    </p:spTree>
    <p:extLst>
      <p:ext uri="{BB962C8B-B14F-4D97-AF65-F5344CB8AC3E}">
        <p14:creationId xmlns:p14="http://schemas.microsoft.com/office/powerpoint/2010/main" val="15179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Charlotte Pass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0" y="824247"/>
            <a:ext cx="8925059" cy="5950039"/>
          </a:xfrm>
        </p:spPr>
      </p:pic>
    </p:spTree>
    <p:extLst>
      <p:ext uri="{BB962C8B-B14F-4D97-AF65-F5344CB8AC3E}">
        <p14:creationId xmlns:p14="http://schemas.microsoft.com/office/powerpoint/2010/main" val="34517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Perisher Valley Porcupine Rocks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78" y="1159098"/>
            <a:ext cx="9690243" cy="5454304"/>
          </a:xfrm>
        </p:spPr>
      </p:pic>
    </p:spTree>
    <p:extLst>
      <p:ext uri="{BB962C8B-B14F-4D97-AF65-F5344CB8AC3E}">
        <p14:creationId xmlns:p14="http://schemas.microsoft.com/office/powerpoint/2010/main" val="95239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Perisher Valley Porcupine Rocks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45" y="812912"/>
            <a:ext cx="9858928" cy="5549251"/>
          </a:xfrm>
        </p:spPr>
      </p:pic>
    </p:spTree>
    <p:extLst>
      <p:ext uri="{BB962C8B-B14F-4D97-AF65-F5344CB8AC3E}">
        <p14:creationId xmlns:p14="http://schemas.microsoft.com/office/powerpoint/2010/main" val="7337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Perisher Valley Porcupine Rocks</a:t>
            </a:r>
            <a:endParaRPr lang="en-AU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36" y="1145249"/>
            <a:ext cx="8569127" cy="5712751"/>
          </a:xfrm>
        </p:spPr>
      </p:pic>
    </p:spTree>
    <p:extLst>
      <p:ext uri="{BB962C8B-B14F-4D97-AF65-F5344CB8AC3E}">
        <p14:creationId xmlns:p14="http://schemas.microsoft.com/office/powerpoint/2010/main" val="12705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The Starters</a:t>
            </a:r>
            <a:endParaRPr lang="en-AU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69" y="824247"/>
            <a:ext cx="9509759" cy="5352716"/>
          </a:xfrm>
        </p:spPr>
      </p:pic>
    </p:spTree>
    <p:extLst>
      <p:ext uri="{BB962C8B-B14F-4D97-AF65-F5344CB8AC3E}">
        <p14:creationId xmlns:p14="http://schemas.microsoft.com/office/powerpoint/2010/main" val="12546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The Starters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" y="965916"/>
            <a:ext cx="10271696" cy="5781584"/>
          </a:xfrm>
        </p:spPr>
      </p:pic>
    </p:spTree>
    <p:extLst>
      <p:ext uri="{BB962C8B-B14F-4D97-AF65-F5344CB8AC3E}">
        <p14:creationId xmlns:p14="http://schemas.microsoft.com/office/powerpoint/2010/main" val="52237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The Starters</a:t>
            </a:r>
            <a:endParaRPr lang="en-AU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6" y="824248"/>
            <a:ext cx="10637124" cy="5987270"/>
          </a:xfrm>
        </p:spPr>
      </p:pic>
    </p:spTree>
    <p:extLst>
      <p:ext uri="{BB962C8B-B14F-4D97-AF65-F5344CB8AC3E}">
        <p14:creationId xmlns:p14="http://schemas.microsoft.com/office/powerpoint/2010/main" val="33516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3" y="1068946"/>
            <a:ext cx="9880415" cy="5561346"/>
          </a:xfrm>
        </p:spPr>
      </p:pic>
    </p:spTree>
    <p:extLst>
      <p:ext uri="{BB962C8B-B14F-4D97-AF65-F5344CB8AC3E}">
        <p14:creationId xmlns:p14="http://schemas.microsoft.com/office/powerpoint/2010/main" val="38013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8179" y="1732968"/>
            <a:ext cx="6371822" cy="424788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56" y="2279561"/>
            <a:ext cx="6924213" cy="3897401"/>
          </a:xfrm>
        </p:spPr>
      </p:pic>
    </p:spTree>
    <p:extLst>
      <p:ext uri="{BB962C8B-B14F-4D97-AF65-F5344CB8AC3E}">
        <p14:creationId xmlns:p14="http://schemas.microsoft.com/office/powerpoint/2010/main" val="42138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47" y="825100"/>
            <a:ext cx="9506127" cy="53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 smtClean="0"/>
              <a:t>Thredbo Mt </a:t>
            </a:r>
            <a:r>
              <a:rPr lang="en-AU" b="1" dirty="0"/>
              <a:t>Kosciuszko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0" y="1182251"/>
            <a:ext cx="7778839" cy="5185893"/>
          </a:xfrm>
        </p:spPr>
      </p:pic>
    </p:spTree>
    <p:extLst>
      <p:ext uri="{BB962C8B-B14F-4D97-AF65-F5344CB8AC3E}">
        <p14:creationId xmlns:p14="http://schemas.microsoft.com/office/powerpoint/2010/main" val="38582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87</Words>
  <Application>Microsoft Office PowerPoint</Application>
  <PresentationFormat>Widescreen</PresentationFormat>
  <Paragraphs>29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TOP OF AUSTRALIA TOUR 1-5 March 2018</vt:lpstr>
      <vt:lpstr>The Lodge</vt:lpstr>
      <vt:lpstr>The Starters</vt:lpstr>
      <vt:lpstr>The Starters</vt:lpstr>
      <vt:lpstr>The Starters</vt:lpstr>
      <vt:lpstr>Thredbo Mt Kosciuszko</vt:lpstr>
      <vt:lpstr>Thredbo Mt Kosciuszko</vt:lpstr>
      <vt:lpstr>Thredbo Mt Kosciuszko</vt:lpstr>
      <vt:lpstr>Thredbo Mt Kosciuszko</vt:lpstr>
      <vt:lpstr>Thredbo Mt Kosciuszko</vt:lpstr>
      <vt:lpstr>Thredbo Mt Kosciuszko</vt:lpstr>
      <vt:lpstr>Mt Kosciuszko at the Top</vt:lpstr>
      <vt:lpstr>Mt Kosciuszko at the Top</vt:lpstr>
      <vt:lpstr>Mt Kosciuszko First Casualty</vt:lpstr>
      <vt:lpstr>Thredbo Mt Kosciuszko</vt:lpstr>
      <vt:lpstr>Mt Kosciuszko at the Top</vt:lpstr>
      <vt:lpstr>Thredbo Mt Kosciuszko</vt:lpstr>
      <vt:lpstr>Thredbo Mt Kosciuszko</vt:lpstr>
      <vt:lpstr>Thredbo Mt Kosciuszko</vt:lpstr>
      <vt:lpstr>Charlotte Pass</vt:lpstr>
      <vt:lpstr>Charlotte Pass</vt:lpstr>
      <vt:lpstr>Charlotte Pass</vt:lpstr>
      <vt:lpstr>Charlotte Pass</vt:lpstr>
      <vt:lpstr>Charlotte Pass</vt:lpstr>
      <vt:lpstr>Charlotte Pass</vt:lpstr>
      <vt:lpstr>Charlotte Pass</vt:lpstr>
      <vt:lpstr>Perisher Valley Porcupine Rocks</vt:lpstr>
      <vt:lpstr>Perisher Valley Porcupine Rocks</vt:lpstr>
      <vt:lpstr>Perisher Valley Porcupine Rocks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OF AUSTRALIA TOUR 1-5 March 2018</dc:title>
  <dc:creator>Charlestown Rotary</dc:creator>
  <cp:lastModifiedBy>Charlestown Rotary</cp:lastModifiedBy>
  <cp:revision>9</cp:revision>
  <dcterms:created xsi:type="dcterms:W3CDTF">2018-03-06T02:41:56Z</dcterms:created>
  <dcterms:modified xsi:type="dcterms:W3CDTF">2018-03-06T03:15:26Z</dcterms:modified>
</cp:coreProperties>
</file>